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5" r:id="rId3"/>
    <p:sldId id="260" r:id="rId4"/>
    <p:sldId id="276" r:id="rId5"/>
    <p:sldId id="262" r:id="rId6"/>
    <p:sldId id="277" r:id="rId7"/>
    <p:sldId id="278" r:id="rId8"/>
    <p:sldId id="279" r:id="rId9"/>
    <p:sldId id="280" r:id="rId10"/>
    <p:sldId id="266" r:id="rId11"/>
    <p:sldId id="267" r:id="rId12"/>
    <p:sldId id="268" r:id="rId13"/>
    <p:sldId id="269" r:id="rId14"/>
    <p:sldId id="270" r:id="rId15"/>
    <p:sldId id="273" r:id="rId16"/>
    <p:sldId id="274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D2B9-6B53-4CBC-B1C0-42563F26C15B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764-661E-4042-9670-489E57892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112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D2B9-6B53-4CBC-B1C0-42563F26C15B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764-661E-4042-9670-489E57892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D2B9-6B53-4CBC-B1C0-42563F26C15B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764-661E-4042-9670-489E578929B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0570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D2B9-6B53-4CBC-B1C0-42563F26C15B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764-661E-4042-9670-489E57892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138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D2B9-6B53-4CBC-B1C0-42563F26C15B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764-661E-4042-9670-489E578929B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789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D2B9-6B53-4CBC-B1C0-42563F26C15B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764-661E-4042-9670-489E57892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438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D2B9-6B53-4CBC-B1C0-42563F26C15B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764-661E-4042-9670-489E57892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878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D2B9-6B53-4CBC-B1C0-42563F26C15B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764-661E-4042-9670-489E57892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854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D2B9-6B53-4CBC-B1C0-42563F26C15B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764-661E-4042-9670-489E57892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896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D2B9-6B53-4CBC-B1C0-42563F26C15B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764-661E-4042-9670-489E57892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471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D2B9-6B53-4CBC-B1C0-42563F26C15B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764-661E-4042-9670-489E57892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91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D2B9-6B53-4CBC-B1C0-42563F26C15B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764-661E-4042-9670-489E57892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17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D2B9-6B53-4CBC-B1C0-42563F26C15B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764-661E-4042-9670-489E57892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821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D2B9-6B53-4CBC-B1C0-42563F26C15B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764-661E-4042-9670-489E57892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37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D2B9-6B53-4CBC-B1C0-42563F26C15B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764-661E-4042-9670-489E57892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85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D2B9-6B53-4CBC-B1C0-42563F26C15B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764-661E-4042-9670-489E57892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99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2D2B9-6B53-4CBC-B1C0-42563F26C15B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A17C764-661E-4042-9670-489E57892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51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게시판 글 쓰기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579" y="1930400"/>
            <a:ext cx="8596312" cy="270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9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모임 일정 생성하기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499" y="1642927"/>
            <a:ext cx="4315427" cy="14194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72" y="1642927"/>
            <a:ext cx="2953090" cy="43692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499" y="3411907"/>
            <a:ext cx="5525692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사용자측 코드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32" y="1930400"/>
            <a:ext cx="6249272" cy="38676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1432" y="1399309"/>
            <a:ext cx="255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PlanSchedule.js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71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613" y="622733"/>
            <a:ext cx="3572374" cy="6001588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6082" y="622733"/>
            <a:ext cx="2835584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9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서버측 코드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79" y="2609273"/>
            <a:ext cx="4172532" cy="30388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7334" y="1900504"/>
            <a:ext cx="280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accent1"/>
                </a:solidFill>
              </a:rPr>
              <a:t>PlanScheduleController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8" y="2609273"/>
            <a:ext cx="4763165" cy="16099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75668" y="1900504"/>
            <a:ext cx="344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1"/>
                </a:solidFill>
              </a:rPr>
              <a:t>PlanScheduleService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3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18" y="1598682"/>
            <a:ext cx="6456218" cy="3236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7418" y="789709"/>
            <a:ext cx="36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1"/>
                </a:solidFill>
              </a:rPr>
              <a:t>PlanScheduleServiceImpl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80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87" y="1108034"/>
            <a:ext cx="6725589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36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93" y="1187481"/>
            <a:ext cx="5001323" cy="1629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593" y="512618"/>
            <a:ext cx="326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1"/>
                </a:solidFill>
              </a:rPr>
              <a:t>PlanScheduleDao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93" y="3800727"/>
            <a:ext cx="9621593" cy="2581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3593" y="3255818"/>
            <a:ext cx="399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PlanScheduleDao.xml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74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시연하기</a:t>
            </a:r>
            <a:endParaRPr lang="ko-KR" altLang="en-US" dirty="0"/>
          </a:p>
        </p:txBody>
      </p:sp>
      <p:pic>
        <p:nvPicPr>
          <p:cNvPr id="4" name="bandicam 2024-02-07 17-08-01-76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8268" y="1708728"/>
            <a:ext cx="6654800" cy="3881437"/>
          </a:xfrm>
        </p:spPr>
      </p:pic>
    </p:spTree>
    <p:extLst>
      <p:ext uri="{BB962C8B-B14F-4D97-AF65-F5344CB8AC3E}">
        <p14:creationId xmlns:p14="http://schemas.microsoft.com/office/powerpoint/2010/main" val="155926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소감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실력이 부족하여 진행하는 데에 많은 어려움을 겪었지만</a:t>
            </a:r>
            <a:r>
              <a:rPr lang="en-US" altLang="ko-KR" dirty="0"/>
              <a:t>, </a:t>
            </a:r>
            <a:r>
              <a:rPr lang="ko-KR" altLang="en-US" dirty="0"/>
              <a:t>좋은 팀원들과 팀장님의 도움으로 문제 해결을 할 수 있었습니다</a:t>
            </a:r>
            <a:r>
              <a:rPr lang="en-US" altLang="ko-KR" dirty="0"/>
              <a:t>. </a:t>
            </a:r>
            <a:r>
              <a:rPr lang="ko-KR" altLang="en-US" dirty="0"/>
              <a:t>아직 미흡하지만 전반적인 프로젝트 경험을 통해 한 걸음 더 성장하는 계기가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507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78" y="694049"/>
            <a:ext cx="7927456" cy="536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7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사용자측 코드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5439534" cy="19147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334" y="1485900"/>
            <a:ext cx="19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CSS </a:t>
            </a:r>
            <a:r>
              <a:rPr lang="ko-KR" altLang="en-US" dirty="0" err="1" smtClean="0">
                <a:solidFill>
                  <a:srgbClr val="92D050"/>
                </a:solidFill>
              </a:rPr>
              <a:t>반응형</a:t>
            </a:r>
            <a:r>
              <a:rPr lang="ko-KR" altLang="en-US" dirty="0" smtClean="0">
                <a:solidFill>
                  <a:srgbClr val="92D050"/>
                </a:solidFill>
              </a:rPr>
              <a:t> 추가</a:t>
            </a:r>
            <a:endParaRPr lang="ko-KR" altLang="en-US" dirty="0">
              <a:solidFill>
                <a:srgbClr val="92D05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834" y="1930400"/>
            <a:ext cx="3086531" cy="32484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95834" y="1485900"/>
            <a:ext cx="19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BoardWrite.js</a:t>
            </a:r>
            <a:endParaRPr lang="ko-KR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05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93" y="202223"/>
            <a:ext cx="3868535" cy="65123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837" y="202223"/>
            <a:ext cx="7075759" cy="428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5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서버측 코드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18923"/>
            <a:ext cx="9183951" cy="42406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77334" y="1420664"/>
            <a:ext cx="1821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92D050"/>
                </a:solidFill>
              </a:rPr>
              <a:t>BoardController</a:t>
            </a:r>
            <a:endParaRPr lang="ko-KR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6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75" y="455760"/>
            <a:ext cx="10202699" cy="30674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75" y="4415965"/>
            <a:ext cx="8612750" cy="7240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6175" y="3901313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92D050"/>
                </a:solidFill>
              </a:rPr>
              <a:t>BoardService</a:t>
            </a:r>
            <a:endParaRPr lang="ko-KR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9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45" y="863577"/>
            <a:ext cx="10002646" cy="382958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06175" y="423906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92D050"/>
                </a:solidFill>
              </a:rPr>
              <a:t>BoardServiceImpl</a:t>
            </a:r>
            <a:endParaRPr lang="ko-KR" altLang="en-US" dirty="0">
              <a:solidFill>
                <a:srgbClr val="92D05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45" y="5247076"/>
            <a:ext cx="10002646" cy="105742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9745" y="4877744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92D050"/>
                </a:solidFill>
              </a:rPr>
              <a:t>BoardDao</a:t>
            </a:r>
            <a:endParaRPr lang="ko-KR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93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3203" y="360456"/>
            <a:ext cx="1624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92D050"/>
                </a:solidFill>
              </a:rPr>
              <a:t>BoardDao</a:t>
            </a:r>
            <a:r>
              <a:rPr lang="en-US" altLang="ko-KR" dirty="0" smtClean="0">
                <a:solidFill>
                  <a:srgbClr val="92D050"/>
                </a:solidFill>
              </a:rPr>
              <a:t>.xml</a:t>
            </a:r>
            <a:endParaRPr lang="ko-KR" altLang="en-US" dirty="0">
              <a:solidFill>
                <a:srgbClr val="92D05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03" y="952479"/>
            <a:ext cx="9325540" cy="222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7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5962"/>
          </a:xfrm>
        </p:spPr>
        <p:txBody>
          <a:bodyPr/>
          <a:lstStyle/>
          <a:p>
            <a:pPr algn="ctr"/>
            <a:r>
              <a:rPr lang="ko-KR" altLang="en-US" dirty="0" smtClean="0"/>
              <a:t>시연하기</a:t>
            </a:r>
            <a:endParaRPr lang="ko-KR" altLang="en-US" dirty="0"/>
          </a:p>
        </p:txBody>
      </p:sp>
      <p:pic>
        <p:nvPicPr>
          <p:cNvPr id="4" name="bandicam 2024-02-07 18-04-23-04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2038" y="1600200"/>
            <a:ext cx="7826375" cy="4441825"/>
          </a:xfrm>
        </p:spPr>
      </p:pic>
    </p:spTree>
    <p:extLst>
      <p:ext uri="{BB962C8B-B14F-4D97-AF65-F5344CB8AC3E}">
        <p14:creationId xmlns:p14="http://schemas.microsoft.com/office/powerpoint/2010/main" val="372248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481</TotalTime>
  <Words>64</Words>
  <Application>Microsoft Office PowerPoint</Application>
  <PresentationFormat>와이드스크린</PresentationFormat>
  <Paragraphs>23</Paragraphs>
  <Slides>18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HY그래픽M</vt:lpstr>
      <vt:lpstr>맑은 고딕</vt:lpstr>
      <vt:lpstr>Arial</vt:lpstr>
      <vt:lpstr>Trebuchet MS</vt:lpstr>
      <vt:lpstr>Wingdings 3</vt:lpstr>
      <vt:lpstr>패싯</vt:lpstr>
      <vt:lpstr>게시판 글 쓰기</vt:lpstr>
      <vt:lpstr>PowerPoint 프레젠테이션</vt:lpstr>
      <vt:lpstr>사용자측 코드</vt:lpstr>
      <vt:lpstr>PowerPoint 프레젠테이션</vt:lpstr>
      <vt:lpstr>서버측 코드</vt:lpstr>
      <vt:lpstr>PowerPoint 프레젠테이션</vt:lpstr>
      <vt:lpstr>PowerPoint 프레젠테이션</vt:lpstr>
      <vt:lpstr>PowerPoint 프레젠테이션</vt:lpstr>
      <vt:lpstr>시연하기</vt:lpstr>
      <vt:lpstr>모임 일정 생성하기</vt:lpstr>
      <vt:lpstr>사용자측 코드</vt:lpstr>
      <vt:lpstr>PowerPoint 프레젠테이션</vt:lpstr>
      <vt:lpstr>서버측 코드</vt:lpstr>
      <vt:lpstr>PowerPoint 프레젠테이션</vt:lpstr>
      <vt:lpstr>PowerPoint 프레젠테이션</vt:lpstr>
      <vt:lpstr>PowerPoint 프레젠테이션</vt:lpstr>
      <vt:lpstr>시연하기</vt:lpstr>
      <vt:lpstr>소감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게시판 글 쓰기</dc:title>
  <dc:creator>GGG</dc:creator>
  <cp:lastModifiedBy>GGG</cp:lastModifiedBy>
  <cp:revision>58</cp:revision>
  <dcterms:created xsi:type="dcterms:W3CDTF">2024-02-07T00:31:59Z</dcterms:created>
  <dcterms:modified xsi:type="dcterms:W3CDTF">2024-02-07T09:09:52Z</dcterms:modified>
</cp:coreProperties>
</file>